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3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768A9-C96C-B3D9-9C3E-D407F6A0A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0D6B6-1741-DF17-B99E-01C7406356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74E71-1A59-21F2-640E-75B104267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5C5B8-8621-AEBE-1958-77942B766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30DB1-81AB-C9BC-D0B6-52B00E9E2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821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9AA0E-8A11-645C-CBCB-6589D74F9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0EEFB3-ED27-9983-75A9-E5537E86B8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E87A02-AF5F-5743-7FD0-26FBBD81B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4CCA5-BFB8-DFC0-6BF0-232A87F5C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E5F31-7B29-7214-6591-258C77B3E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4406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762766-81BB-F6AF-394E-8F7E35593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46AD30-264C-6E5E-99AB-23482671F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40825-B4DF-2618-985D-978C60B4E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4AB1B-E616-9A72-DBF0-B12B9FD19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31065-78B4-A70E-4628-5640217EF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D566D-3319-9465-452E-B83EAED4A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E66F2-0AC7-5A1D-41AE-29D19123F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0512E-3852-06C6-0631-33B9754A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D3596-5F2F-D6A5-3DBA-5A7BBA825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CECF3-D2D1-30F3-1A0D-6AB1EC6E0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2109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8DA36-C8B9-CF72-7AE6-19E5A6383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14A84-4A39-1A86-5015-72C25746E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1F351-260B-9375-B2A1-1AD117D65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AF21B-5B38-9109-CD5D-C0F707176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75080-D272-D5E9-D2A9-C562A9C83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6688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3B87C-B8C8-72F6-ED48-8CC442281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02E24-B31B-F87F-2497-4A82851A99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40F36-0944-CC60-D59B-A537C72F3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54F402-A6B6-014C-AE95-CA83BBF69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6460DB-4B06-8976-CB43-89C0F760F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BAE346-B0A7-2A07-DD82-D8F3DD5B4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963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F55D2-41F8-7BB9-D7C8-732DFC92F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A7038-6026-4BD6-7B14-F4BF039A1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99054-5217-D502-FC1D-3FF632C84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6F6136-58EB-BC91-6CE7-C902BE2C7D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BE6F28-595A-41FB-48D5-AF3F0D7AC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0C0198-0811-3807-E911-837D40C6D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94C195-08DC-E89A-B308-39F3F4D77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D06044-701F-FAAB-E9A2-DFB7D785D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1852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40CE8-4AE6-985B-A790-385CADB13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B4EE1C-0EED-6F5D-9403-09CDEB938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EFF6E8-7CF3-38C7-FB2C-79C7BC6F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C2A422-7F77-71C6-4955-547FBF184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8830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C076D9-D7DA-3963-7F35-7288FDAD2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431FF5-B8A1-2B0D-9E3A-8F219BE43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37F41-AB4A-C79D-71B1-D2B754721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084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61999-777E-95B5-90BE-8363E3AE2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9D355-1EEE-3D7C-C6A7-516687DD7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F104BB-DB6D-2930-BE60-D20878F368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FA6DC-3F37-4573-3F42-564495AC8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3CBEE5-9FEA-6176-FD2E-4EECD9D7B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CD7150-B870-2BD0-317B-872FD764F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337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FF965-EB9C-F70D-6C8C-1A5C6926F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718C6A-0DAC-0C2E-0755-84DE742EEF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D4B86-95D0-99C5-10A3-4F9DBD8F2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82884C-40E2-72B5-3AC4-734167DBF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1BAF25-48F7-247D-A38B-DF51F5E2D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31DAB4-5919-255A-A88C-5434AC155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604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B2D242-A1AB-7AB4-FB3C-676E43C77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28320-4742-E9B4-9D35-C3A7DC3C7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8066C-CCFF-3E93-B0B7-41990FFA91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B3562-4EFB-444C-87C9-941650C7566C}" type="datetimeFigureOut">
              <a:rPr lang="en-IN" smtClean="0"/>
              <a:t>16-04-2024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CBA24-933C-3E60-6463-4C97EF3A30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2AE84-1D6D-4339-1493-A7F9E6E29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6F3FB-1356-42DA-8DA2-B4FC5BD327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895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95C90C-7B24-D05B-D874-F9B2F34DE8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287" y="1164335"/>
            <a:ext cx="7965425" cy="53102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6EFA60-F15D-CE4C-8BD7-AAD722CEEA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29583" y="499872"/>
            <a:ext cx="5132832" cy="664463"/>
          </a:xfrm>
        </p:spPr>
        <p:txBody>
          <a:bodyPr>
            <a:noAutofit/>
          </a:bodyPr>
          <a:lstStyle/>
          <a:p>
            <a:r>
              <a:rPr lang="en-US" sz="4400" dirty="0"/>
              <a:t>CanSat Data Analysis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031308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EFB65-01E6-50FE-BF5E-305F5876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404" y="365125"/>
            <a:ext cx="6816852" cy="9104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CanSat Real time Collected Data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6FC32B-8E78-313F-3B52-F838B01A7F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112" y="1445228"/>
            <a:ext cx="8561776" cy="4815999"/>
          </a:xfrm>
        </p:spPr>
      </p:pic>
    </p:spTree>
    <p:extLst>
      <p:ext uri="{BB962C8B-B14F-4D97-AF65-F5344CB8AC3E}">
        <p14:creationId xmlns:p14="http://schemas.microsoft.com/office/powerpoint/2010/main" val="3657382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AF87-B9D3-6FB2-2017-4A2D17816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5355" y="219456"/>
            <a:ext cx="8781287" cy="738251"/>
          </a:xfrm>
        </p:spPr>
        <p:txBody>
          <a:bodyPr/>
          <a:lstStyle/>
          <a:p>
            <a:pPr algn="ctr"/>
            <a:r>
              <a:rPr lang="en-US" dirty="0"/>
              <a:t>CanSat Launch and Recovery Distance</a:t>
            </a:r>
            <a:endParaRPr lang="en-IN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30E539B-E6F5-F9E3-7E49-4254CC515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732840"/>
              </p:ext>
            </p:extLst>
          </p:nvPr>
        </p:nvGraphicFramePr>
        <p:xfrm>
          <a:off x="669629" y="1043051"/>
          <a:ext cx="2942336" cy="414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2336">
                  <a:extLst>
                    <a:ext uri="{9D8B030D-6E8A-4147-A177-3AD203B41FA5}">
                      <a16:colId xmlns:a16="http://schemas.microsoft.com/office/drawing/2014/main" val="2931358648"/>
                    </a:ext>
                  </a:extLst>
                </a:gridCol>
              </a:tblGrid>
              <a:tr h="4145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Distance Covered = 493.2 m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388810"/>
                  </a:ext>
                </a:extLst>
              </a:tr>
            </a:tbl>
          </a:graphicData>
        </a:graphic>
      </p:graphicFrame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B04833-9006-17CB-22EF-39460D64A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29" y="1372235"/>
            <a:ext cx="10852741" cy="5120640"/>
          </a:xfrm>
        </p:spPr>
      </p:pic>
    </p:spTree>
    <p:extLst>
      <p:ext uri="{BB962C8B-B14F-4D97-AF65-F5344CB8AC3E}">
        <p14:creationId xmlns:p14="http://schemas.microsoft.com/office/powerpoint/2010/main" val="3822533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03036-777B-8B1E-A68F-F1015E85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Variation in Height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877EDC-7E61-46FE-6D9A-CC9310284B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833" y="1690688"/>
            <a:ext cx="6434333" cy="4995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93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03036-777B-8B1E-A68F-F1015E85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Variation in Pressure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BDF98C-068F-FF30-8805-D1143C8F7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681" y="1495616"/>
            <a:ext cx="6580637" cy="489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21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DCD7D-69B8-8986-BE2D-103A772EC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Variation in Temperature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27A899-9CDF-898C-4CC9-66047A35E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175" y="1690688"/>
            <a:ext cx="6295649" cy="496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803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27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CanSat Data Analysis</vt:lpstr>
      <vt:lpstr>CanSat Real time Collected Data</vt:lpstr>
      <vt:lpstr>CanSat Launch and Recovery Distance</vt:lpstr>
      <vt:lpstr>Variation in Height</vt:lpstr>
      <vt:lpstr>Variation in Pressure</vt:lpstr>
      <vt:lpstr>Variation in Temperature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CanSat Data Analysis</dc:title>
  <dc:creator>Rishabh Raushan</dc:creator>
  <cp:lastModifiedBy>Rishabh Raushan</cp:lastModifiedBy>
  <cp:revision>3</cp:revision>
  <dcterms:created xsi:type="dcterms:W3CDTF">2024-04-16T09:49:18Z</dcterms:created>
  <dcterms:modified xsi:type="dcterms:W3CDTF">2024-04-16T13:25:33Z</dcterms:modified>
</cp:coreProperties>
</file>

<file path=docProps/thumbnail.jpeg>
</file>